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Қарши шаҳри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Бугунги кунда  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тикув саноатида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муваффақиятга 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эришишининг асосий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шарти ижодий ёндошув-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дир. Дизайнерлик либос-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лари салони, махсус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кийим тайёрлаш цехи –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хуллас, имкониятлар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чексиз. Ушбу лойиҳаниг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 йиллик ўртача 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қуввати қуйидагича: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Махсус кийимлар –  </a:t>
            </a:r>
            <a:r>
              <a:rPr lang="en-US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8 640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Эркаклар футболка ва куйлаги – </a:t>
            </a:r>
            <a:r>
              <a:rPr lang="en-US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14 400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дона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Эркаклар учун майка – </a:t>
            </a:r>
            <a:r>
              <a:rPr lang="en-US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280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дона</a:t>
            </a: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6607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6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78.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8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684191" y="6333304"/>
            <a:ext cx="6815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200,0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10005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19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8570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878,8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8" y="5864422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altLang="ru-RU" sz="1600" b="1">
                <a:solidFill>
                  <a:srgbClr val="FEFEFE"/>
                </a:solidFill>
              </a:rPr>
              <a:t>Тикувчилик фаолияти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3232119" y="85952"/>
            <a:ext cx="50563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Тикувчилик фаолиятини ташкил этиш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263861" y="4214373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10" cstate="print"/>
          <a:srcRect l="17719" t="8529" r="24610" b="5060"/>
          <a:stretch/>
        </p:blipFill>
        <p:spPr>
          <a:xfrm>
            <a:off x="3637578" y="1624984"/>
            <a:ext cx="1407566" cy="145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75"/>
          <a:stretch/>
        </p:blipFill>
        <p:spPr>
          <a:xfrm>
            <a:off x="3546992" y="3172914"/>
            <a:ext cx="1573625" cy="9839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39447" y="27542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68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29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9621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647,2 млн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549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34%</a:t>
            </a:r>
            <a:endParaRPr lang="ru-RU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188654" y="2841539"/>
            <a:ext cx="111267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Зарарсизлик нуқтаси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BEP)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319336" y="3248145"/>
            <a:ext cx="5132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18%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04867" y="429057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9701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400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Айланма маблағ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10615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170,6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11128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308,2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9227" y="4686572"/>
            <a:ext cx="2610230" cy="163139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241" y="2537124"/>
            <a:ext cx="1614982" cy="109440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1" name="Picture 7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868" y="4456136"/>
            <a:ext cx="2620314" cy="18845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5252</TotalTime>
  <Words>178</Words>
  <Application>Microsoft Office PowerPoint</Application>
  <PresentationFormat>Widescreen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SemiConden</vt:lpstr>
      <vt:lpstr>Calibri</vt:lpstr>
      <vt:lpstr>Calibri Light</vt:lpstr>
      <vt:lpstr>Times New Roman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452</cp:revision>
  <dcterms:created xsi:type="dcterms:W3CDTF">2020-12-11T07:51:35Z</dcterms:created>
  <dcterms:modified xsi:type="dcterms:W3CDTF">2021-08-03T13:32:37Z</dcterms:modified>
</cp:coreProperties>
</file>